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  <p:sldId id="269" r:id="rId14"/>
    <p:sldId id="265" r:id="rId15"/>
    <p:sldId id="271" r:id="rId16"/>
  </p:sldIdLst>
  <p:sldSz cx="14630400" cy="8229600"/>
  <p:notesSz cx="8229600" cy="14630400"/>
  <p:embeddedFontLst>
    <p:embeddedFont>
      <p:font typeface="Nunito Semi Bold" panose="020B0604020202020204" charset="0"/>
      <p:regular r:id="rId18"/>
    </p:embeddedFont>
    <p:embeddedFont>
      <p:font typeface="PT Sans" panose="020B05030202030202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47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21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Transforming Career Navigation with AI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822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Navigating your career path can be complex. Our AI-driven platform simplifies the process. We enhance your decision-making with data on market trends and opportunities. Let's explore how to optimize your career.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0738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0AC3-D979-9A19-7C61-4F2FB21BC976}"/>
              </a:ext>
            </a:extLst>
          </p:cNvPr>
          <p:cNvSpPr txBox="1"/>
          <p:nvPr/>
        </p:nvSpPr>
        <p:spPr>
          <a:xfrm>
            <a:off x="2911642" y="2442411"/>
            <a:ext cx="8049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Screenshots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279151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53AEA036-EC92-F3BA-E43F-CFEECEDC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229226"/>
            <a:ext cx="10601325" cy="6324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5B47957-21C7-F7DF-54C5-A01D9DEA3A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3801" y="247650"/>
            <a:ext cx="12276388" cy="704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Career Path Recommendation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2687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7B81-21BB-68D4-DC40-0FA6470068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38151"/>
            <a:ext cx="12617450" cy="13906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Personalized Career Path Recommendations</a:t>
            </a:r>
            <a:endParaRPr lang="en-AU" dirty="0"/>
          </a:p>
        </p:txBody>
      </p:sp>
      <p:pic>
        <p:nvPicPr>
          <p:cNvPr id="4" name="Picture 3" descr="A blue background with text and colorful lines">
            <a:extLst>
              <a:ext uri="{FF2B5EF4-FFF2-40B4-BE49-F238E27FC236}">
                <a16:creationId xmlns:a16="http://schemas.microsoft.com/office/drawing/2014/main" id="{04A39437-011D-42B0-177B-6C59C99B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1503195"/>
            <a:ext cx="12192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05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1793-22C6-4F9D-B279-7A4589CD3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38150"/>
            <a:ext cx="12617450" cy="8371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</a:t>
            </a:r>
            <a:r>
              <a:rPr lang="en-AU" dirty="0" err="1"/>
              <a:t>esume</a:t>
            </a:r>
            <a:r>
              <a:rPr lang="en-AU" dirty="0"/>
              <a:t> And Interview Tips</a:t>
            </a:r>
          </a:p>
        </p:txBody>
      </p:sp>
      <p:pic>
        <p:nvPicPr>
          <p:cNvPr id="4" name="Picture 3" descr="A screenshot of a video recording">
            <a:extLst>
              <a:ext uri="{FF2B5EF4-FFF2-40B4-BE49-F238E27FC236}">
                <a16:creationId xmlns:a16="http://schemas.microsoft.com/office/drawing/2014/main" id="{67D2FECE-CE9C-CD28-9CAD-8B0B4EE1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637" y="1676900"/>
            <a:ext cx="11097126" cy="51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7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Conclusion: Empower Your Career Path Today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21487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5" name="Text 2"/>
          <p:cNvSpPr/>
          <p:nvPr/>
        </p:nvSpPr>
        <p:spPr>
          <a:xfrm>
            <a:off x="1376124" y="3321487"/>
            <a:ext cx="41136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Revolutionizing Career Planning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actionable AI insights.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439364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8" name="Text 5"/>
          <p:cNvSpPr/>
          <p:nvPr/>
        </p:nvSpPr>
        <p:spPr>
          <a:xfrm>
            <a:off x="17350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Join Our Community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555790" y="5557242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11" name="Text 8"/>
          <p:cNvSpPr/>
          <p:nvPr/>
        </p:nvSpPr>
        <p:spPr>
          <a:xfrm>
            <a:off x="20941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Your Future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 up now!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445BB7-30C4-8165-3834-7CE24AE01222}"/>
              </a:ext>
            </a:extLst>
          </p:cNvPr>
          <p:cNvSpPr txBox="1"/>
          <p:nvPr/>
        </p:nvSpPr>
        <p:spPr>
          <a:xfrm>
            <a:off x="4632158" y="3376136"/>
            <a:ext cx="5366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AU" sz="9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50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59675"/>
            <a:ext cx="104467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Problem: Modern Career Challenges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61980"/>
            <a:ext cx="36016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Rapidly Evolving Job Market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5324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job market changes quickly. New roles and skills emerge constantly.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61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Skills Mismatches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0532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Many professionals lack the right skills. This can hinder their career progression.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61980"/>
            <a:ext cx="38600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Personalized Direction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0532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It’s hard to know the best path. Insights and guidance are often missing.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68690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Modern career challenges require innovative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0393" y="6520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Solution: The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AI-Driven Career Platform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9791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2855903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7979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Data-Driven Advice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293457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provide personalized advice using data analysis.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29515" y="443421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65" y="4492198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07350" y="44342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Skills Matching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07350" y="492975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match user skills with current market demands.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87946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5937451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879467"/>
            <a:ext cx="32580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Coverage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60" y="6406080"/>
            <a:ext cx="51582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cover resume optimization, interview prep, and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networking.</a:t>
            </a:r>
            <a:endParaRPr lang="en-US" sz="1850" dirty="0"/>
          </a:p>
        </p:txBody>
      </p:sp>
      <p:pic>
        <p:nvPicPr>
          <p:cNvPr id="16" name="Picture 15" descr="A screenshot of a computer">
            <a:extLst>
              <a:ext uri="{FF2B5EF4-FFF2-40B4-BE49-F238E27FC236}">
                <a16:creationId xmlns:a16="http://schemas.microsoft.com/office/drawing/2014/main" id="{EAC535D3-C956-637E-4903-6CEA70028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632" y="581720"/>
            <a:ext cx="7339263" cy="7092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It Works: A Step-by-Step Process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user skills, preferences, and goals.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Compare with real-time job market trends.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Deliver tailored career strategies and tips.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4123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Highlight 1: Skill Assessment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08246"/>
            <a:ext cx="3614618" cy="213788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5" name="Text 2"/>
          <p:cNvSpPr/>
          <p:nvPr/>
        </p:nvSpPr>
        <p:spPr>
          <a:xfrm>
            <a:off x="1099899" y="3370421"/>
            <a:ext cx="30902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Evaluation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4217908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evaluates 100+ skills for relevance.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08246"/>
            <a:ext cx="3614618" cy="2137886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8" name="Text 5"/>
          <p:cNvSpPr/>
          <p:nvPr/>
        </p:nvSpPr>
        <p:spPr>
          <a:xfrm>
            <a:off x="4953833" y="3370421"/>
            <a:ext cx="30731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Identification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865959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high-demand skills in real-time.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85448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11" name="Text 8"/>
          <p:cNvSpPr/>
          <p:nvPr/>
        </p:nvSpPr>
        <p:spPr>
          <a:xfrm>
            <a:off x="1099899" y="5747623"/>
            <a:ext cx="29773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Industry Benchmarking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243161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Benchmarking against industry norms.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8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927" y="3333631"/>
            <a:ext cx="12046148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Highlight 2: Personalized Recommendations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0927" y="5932170"/>
            <a:ext cx="13128546" cy="30480"/>
          </a:xfrm>
          <a:prstGeom prst="roundRect">
            <a:avLst>
              <a:gd name="adj" fmla="val 1055859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5" name="Shape 2"/>
          <p:cNvSpPr/>
          <p:nvPr/>
        </p:nvSpPr>
        <p:spPr>
          <a:xfrm>
            <a:off x="3964186" y="5288518"/>
            <a:ext cx="30480" cy="643652"/>
          </a:xfrm>
          <a:prstGeom prst="roundRect">
            <a:avLst>
              <a:gd name="adj" fmla="val 1055859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6" name="Shape 3"/>
          <p:cNvSpPr/>
          <p:nvPr/>
        </p:nvSpPr>
        <p:spPr>
          <a:xfrm>
            <a:off x="3738086" y="5690830"/>
            <a:ext cx="482679" cy="482679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7" name="Text 4"/>
          <p:cNvSpPr/>
          <p:nvPr/>
        </p:nvSpPr>
        <p:spPr>
          <a:xfrm>
            <a:off x="3827978" y="5742861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717363" y="4286488"/>
            <a:ext cx="252412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Resume Optimization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5478" y="4730710"/>
            <a:ext cx="60278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Based on job-specific keywords.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299960" y="5932170"/>
            <a:ext cx="30480" cy="643652"/>
          </a:xfrm>
          <a:prstGeom prst="roundRect">
            <a:avLst>
              <a:gd name="adj" fmla="val 1055859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1" name="Shape 8"/>
          <p:cNvSpPr/>
          <p:nvPr/>
        </p:nvSpPr>
        <p:spPr>
          <a:xfrm>
            <a:off x="7073860" y="5690830"/>
            <a:ext cx="482679" cy="482679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12" name="Text 9"/>
          <p:cNvSpPr/>
          <p:nvPr/>
        </p:nvSpPr>
        <p:spPr>
          <a:xfrm>
            <a:off x="7163753" y="5742861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53137" y="6790373"/>
            <a:ext cx="252412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Interview Prep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301252" y="7234595"/>
            <a:ext cx="60278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 question prompts and preparation.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635734" y="5288518"/>
            <a:ext cx="30480" cy="643652"/>
          </a:xfrm>
          <a:prstGeom prst="roundRect">
            <a:avLst>
              <a:gd name="adj" fmla="val 1055859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6" name="Shape 13"/>
          <p:cNvSpPr/>
          <p:nvPr/>
        </p:nvSpPr>
        <p:spPr>
          <a:xfrm>
            <a:off x="10409634" y="5690830"/>
            <a:ext cx="482679" cy="482679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17" name="Text 14"/>
          <p:cNvSpPr/>
          <p:nvPr/>
        </p:nvSpPr>
        <p:spPr>
          <a:xfrm>
            <a:off x="10499527" y="5742861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356288" y="4286488"/>
            <a:ext cx="2589371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Networking Strategies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37026" y="4730710"/>
            <a:ext cx="60278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outreach tips.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122150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Highlight 3: Market Insights and Trends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24635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5411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254115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Emerging jobs and skills.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Demand Reports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3130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Regional and industry-specific.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91264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6947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269474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Proactive career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85342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Journey: Real-Life Scenarios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5302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Transitioning to Tech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941243" y="3079433"/>
            <a:ext cx="33719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Preparing for Senior Roles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9941243" y="5071229"/>
            <a:ext cx="33576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Reducing Job Search Time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41243" y="556676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75% reduced job search time for users.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35743"/>
            <a:ext cx="79468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This Platform Stands Out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18390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95%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469112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Proven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80287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Recommendation-match success rate.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5659" y="5218390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018CE1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907048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Simplifies Decisions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80287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a dynamic market.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595" y="5218390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A33B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∞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0344983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Updates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802874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Cutting-edge relevance.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375</Words>
  <Application>Microsoft Office PowerPoint</Application>
  <PresentationFormat>Custom</PresentationFormat>
  <Paragraphs>92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Nunito Semi Bold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Career Path Recommendation</vt:lpstr>
      <vt:lpstr>Personalized Career Path Recommendations</vt:lpstr>
      <vt:lpstr>Resume And Interview Tips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Aangi Shah</cp:lastModifiedBy>
  <cp:revision>4</cp:revision>
  <dcterms:created xsi:type="dcterms:W3CDTF">2025-04-12T12:28:10Z</dcterms:created>
  <dcterms:modified xsi:type="dcterms:W3CDTF">2025-04-12T12:48:03Z</dcterms:modified>
</cp:coreProperties>
</file>